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5808bc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5d25a9cd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5d2ede5f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5d94188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5d2d48400d.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5d62652cb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5d605a0f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38c93180.png"/><Relationship Id="rId3" Type="http://schemas.openxmlformats.org/officeDocument/2006/relationships/image" Target="../media/file35d20d0e7a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7316ca34.png"/><Relationship Id="rId3" Type="http://schemas.openxmlformats.org/officeDocument/2006/relationships/image" Target="../media/file35d5d3556f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58df9b53.png"/><Relationship Id="rId3" Type="http://schemas.openxmlformats.org/officeDocument/2006/relationships/image" Target="../media/file35d404e93ba.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66c4b951.png"/><Relationship Id="rId3" Type="http://schemas.openxmlformats.org/officeDocument/2006/relationships/image" Target="../media/file35d7d62a98c.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586966a3.png"/><Relationship Id="rId3" Type="http://schemas.openxmlformats.org/officeDocument/2006/relationships/image" Target="../media/file35d6fd184ad.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245db335.png"/><Relationship Id="rId3" Type="http://schemas.openxmlformats.org/officeDocument/2006/relationships/image" Target="../media/file35d3a06f3a.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19e64ab2.png"/><Relationship Id="rId3" Type="http://schemas.openxmlformats.org/officeDocument/2006/relationships/image" Target="../media/file35d5e31f9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5d22ecc7da.png"/><Relationship Id="rId3" Type="http://schemas.openxmlformats.org/officeDocument/2006/relationships/image" Target="../media/file35d6734cb1f.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691afc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6ab49b3b.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773b75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608cab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3330cbbd.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488fff8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5d65d2658b.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740,262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20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66,238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740,262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20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118 triages made. This is an increase of 3 triages compared to the previous day (115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22 October there were 810 triages to NHS Pathways for COVID-19, this is an average of 116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2020-10-25T21:45:52Z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